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sldIdLst>
    <p:sldId id="256" r:id="rId2"/>
    <p:sldId id="257" r:id="rId3"/>
    <p:sldId id="259" r:id="rId4"/>
    <p:sldId id="260" r:id="rId5"/>
    <p:sldId id="261" r:id="rId6"/>
    <p:sldId id="265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5" r:id="rId45"/>
    <p:sldId id="306" r:id="rId46"/>
    <p:sldId id="303" r:id="rId47"/>
    <p:sldId id="304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C8C3F-1FBF-4814-8199-ABF94A82CE2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FC-E2A2-4C48-8704-28C0E7197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3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A16349-FDC0-4645-BACF-8C006686B4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8E0341C-F37D-4C5E-BFD2-199FF2A7A9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8.jpg"/><Relationship Id="rId4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8.jpg"/><Relationship Id="rId4" Type="http://schemas.openxmlformats.org/officeDocument/2006/relationships/image" Target="../media/image3.jp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Rhythms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Laura Walsh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Words!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4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4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76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Words!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4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75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Words!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4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02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Words!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4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2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you rest on an “Down”?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9775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8156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3661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046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2427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7932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15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rest on an “Up”?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9775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8156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3661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2427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7932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5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6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rest on an “Down”?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9775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8156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3661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2427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7932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  <p:bldP spid="1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rest on an “Down”?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68156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3661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2427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7932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093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6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nail it without the words?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1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nail it without the words?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65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 &amp; Ups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19943"/>
            <a:ext cx="35528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11734" y="4561114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5002" y="4561114"/>
            <a:ext cx="8675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6543" y="4561114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515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nail it without the words?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91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nail it without the words?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5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mix all of this together?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94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mix all of this together?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23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mix all of this together?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75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mix all of this together?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mix all of this together?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9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mix all of this together?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8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mix all of this together?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1" y="2562601"/>
            <a:ext cx="1753116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3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mix all of this together?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1" y="2562601"/>
            <a:ext cx="1753116" cy="13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70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 &amp; Ups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19943"/>
            <a:ext cx="35528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21134" y="4561114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94402" y="4561114"/>
            <a:ext cx="8675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943" y="4561114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11" y="1599886"/>
            <a:ext cx="35528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284845" y="4549914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58113" y="4549914"/>
            <a:ext cx="8675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12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translate this to music?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1928713" cy="1447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40342" y="2167235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52" y="2035629"/>
            <a:ext cx="1928712" cy="1447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94314"/>
            <a:ext cx="1928712" cy="1447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440342" y="3756549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52" y="3624943"/>
            <a:ext cx="1928712" cy="14477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225143"/>
            <a:ext cx="1928712" cy="144779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40342" y="548737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52" y="5355772"/>
            <a:ext cx="1928712" cy="14477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90335" y="1749147"/>
            <a:ext cx="36471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kind</a:t>
            </a:r>
            <a:b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notes</a:t>
            </a:r>
            <a:b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are these?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20618" y="4564048"/>
            <a:ext cx="25314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Eighth </a:t>
            </a:r>
            <a:b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Notes!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do this with notes?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47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do this with notes?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3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do this with notes?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44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do this with notes?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14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do this with notes?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32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do this with notes?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6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do this with notes?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4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do this with notes?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do this with notes?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61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 &amp; Ups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210" y="2408104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9775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8156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36" y="2408104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462" y="2437482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588" y="2473287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5280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3661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046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2427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551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7932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540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do this with notes?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8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Eastman Counting System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1928713" cy="1447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40342" y="2167235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52" y="2035629"/>
            <a:ext cx="1928712" cy="1447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94314"/>
            <a:ext cx="1928712" cy="1447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440342" y="3756549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52" y="3624943"/>
            <a:ext cx="1928712" cy="14477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225143"/>
            <a:ext cx="1928712" cy="144779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40342" y="548737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52" y="5355772"/>
            <a:ext cx="1928712" cy="144779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127171" y="2167235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27171" y="3756549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27171" y="548737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2167235"/>
            <a:ext cx="1377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43600" y="3756549"/>
            <a:ext cx="1838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(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43601" y="5487378"/>
            <a:ext cx="1838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(1)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Down Arrow 7"/>
          <p:cNvSpPr/>
          <p:nvPr/>
        </p:nvSpPr>
        <p:spPr>
          <a:xfrm rot="1852360">
            <a:off x="6843567" y="1371599"/>
            <a:ext cx="680099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666391">
            <a:off x="6713946" y="683249"/>
            <a:ext cx="2069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“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tay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”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3741722">
            <a:off x="6076718" y="4433278"/>
            <a:ext cx="586780" cy="79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82860" y="4763478"/>
            <a:ext cx="6182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Parentheses because it’s a rest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26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18" grpId="0"/>
      <p:bldP spid="19" grpId="0"/>
      <p:bldP spid="20" grpId="0"/>
      <p:bldP spid="7" grpId="0"/>
      <p:bldP spid="21" grpId="0"/>
      <p:bldP spid="22" grpId="0"/>
      <p:bldP spid="8" grpId="0" animBg="1"/>
      <p:bldP spid="11" grpId="0"/>
      <p:bldP spid="12" grpId="0" animBg="1"/>
      <p:bldP spid="2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it in Eastman?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3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804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9740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330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52340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61822" y="396240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81140" y="396240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144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33740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034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it in Eastman?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804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9740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330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52340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61822" y="396240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81140" y="396240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144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31148" y="3958790"/>
            <a:ext cx="663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Down Arrow 1"/>
          <p:cNvSpPr/>
          <p:nvPr/>
        </p:nvSpPr>
        <p:spPr>
          <a:xfrm rot="11846020">
            <a:off x="7671193" y="4519887"/>
            <a:ext cx="623334" cy="101260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5105400"/>
            <a:ext cx="79786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Don’t say it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outloud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</a:p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It’s a rest and is </a:t>
            </a:r>
            <a:r>
              <a:rPr 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 parentheses!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968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2" grpId="0" animBg="1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it in Eastman?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804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7148" y="3958790"/>
            <a:ext cx="663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33022" y="3958790"/>
            <a:ext cx="3561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49748" y="3958790"/>
            <a:ext cx="663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61822" y="396240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78551" y="3962400"/>
            <a:ext cx="663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14422" y="3958790"/>
            <a:ext cx="3561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31148" y="3958790"/>
            <a:ext cx="663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50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it in Eastman?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77830" y="3958790"/>
            <a:ext cx="5613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(1)	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9741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0429" y="3958790"/>
            <a:ext cx="5613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(2)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52340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59230" y="3962400"/>
            <a:ext cx="5613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(3)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81143" y="396240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1829" y="3958790"/>
            <a:ext cx="5613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(4)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33740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39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it in Eastman?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2" cy="1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804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9740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330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49748" y="3958790"/>
            <a:ext cx="663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61822" y="396240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81140" y="396240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144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31148" y="3958790"/>
            <a:ext cx="663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51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it in Eastman?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80422" y="395879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9740" y="395879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0430" y="3958790"/>
            <a:ext cx="5613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(2)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52340" y="3958790"/>
            <a:ext cx="4587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61822" y="3962400"/>
            <a:ext cx="3561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81140" y="3962400"/>
            <a:ext cx="458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1830" y="3958790"/>
            <a:ext cx="5613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(4)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33740" y="3958790"/>
            <a:ext cx="4587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130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2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4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Rests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0" y="2497418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9775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36" y="2408104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462" y="2437482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588" y="2473287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5280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3661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046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2427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551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7932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9911" y="5181600"/>
            <a:ext cx="8417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What kind of rest is this?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1" name="Picture 3" descr="C:\Users\lwalsh1\AppData\Local\Microsoft\Windows\Temporary Internet Files\Content.IE5\OJSWGZ7T\MC9004326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76285">
            <a:off x="2127185" y="3318078"/>
            <a:ext cx="2255102" cy="225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03121" y="5942329"/>
            <a:ext cx="6199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It’s an Eighth Rest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312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15" grpId="0"/>
      <p:bldP spid="16" grpId="0"/>
      <p:bldP spid="17" grpId="0"/>
      <p:bldP spid="18" grpId="0"/>
      <p:bldP spid="2" grpId="0"/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5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43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20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25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87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9" cy="13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8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98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8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14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9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8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4" y="2526796"/>
            <a:ext cx="1753118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0" y="2562601"/>
            <a:ext cx="1753118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9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8" y="2497418"/>
            <a:ext cx="1753118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5" y="2526796"/>
            <a:ext cx="1753116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1" y="2562601"/>
            <a:ext cx="1753116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11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Eastman written 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2" y="2497418"/>
            <a:ext cx="1753118" cy="131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9" y="2497418"/>
            <a:ext cx="1753116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5" y="2526796"/>
            <a:ext cx="1753116" cy="13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91" y="2562601"/>
            <a:ext cx="1753116" cy="13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76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Rests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0" y="2497418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9775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6" y="2497418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462" y="2437482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588" y="2473287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5280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046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24275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551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7932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617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Rests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0" y="2497418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9775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6" y="2497418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2" y="2526796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588" y="2473287"/>
            <a:ext cx="1753126" cy="14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5280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046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551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79323" y="395879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65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Rests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0" y="2497418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9775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943" y="3810000"/>
            <a:ext cx="129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Say: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6" y="2497418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2" y="2526796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8" y="2562601"/>
            <a:ext cx="1753126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5280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0462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5510" y="395879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Down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68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Words!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4211" y="2497418"/>
            <a:ext cx="1753124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7337" y="2497418"/>
            <a:ext cx="1753124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63" y="2526796"/>
            <a:ext cx="1753124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589" y="2562601"/>
            <a:ext cx="1753124" cy="13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9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</TotalTime>
  <Words>570</Words>
  <Application>Microsoft Office PowerPoint</Application>
  <PresentationFormat>On-screen Show (4:3)</PresentationFormat>
  <Paragraphs>202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Clarity</vt:lpstr>
      <vt:lpstr>Rhythms</vt:lpstr>
      <vt:lpstr>The Downs &amp; Ups</vt:lpstr>
      <vt:lpstr>The Downs &amp; Ups</vt:lpstr>
      <vt:lpstr>The Downs &amp; Ups</vt:lpstr>
      <vt:lpstr>Adding Rests</vt:lpstr>
      <vt:lpstr>Adding Rests</vt:lpstr>
      <vt:lpstr>Adding Rests</vt:lpstr>
      <vt:lpstr>Adding Rests</vt:lpstr>
      <vt:lpstr>Without the Words!</vt:lpstr>
      <vt:lpstr>Without the Words!</vt:lpstr>
      <vt:lpstr>Without the Words!</vt:lpstr>
      <vt:lpstr>Without the Words!</vt:lpstr>
      <vt:lpstr>Without the Words!</vt:lpstr>
      <vt:lpstr>Can you rest on an “Down”?</vt:lpstr>
      <vt:lpstr>Can you rest on an “Up”?</vt:lpstr>
      <vt:lpstr>Can you rest on an “Down”?</vt:lpstr>
      <vt:lpstr>Can you rest on an “Down”?</vt:lpstr>
      <vt:lpstr>Can you nail it without the words?</vt:lpstr>
      <vt:lpstr>Can you nail it without the words?</vt:lpstr>
      <vt:lpstr>Can you nail it without the words?</vt:lpstr>
      <vt:lpstr>Can you nail it without the words?</vt:lpstr>
      <vt:lpstr>Can we mix all of this together?</vt:lpstr>
      <vt:lpstr>Can we mix all of this together?</vt:lpstr>
      <vt:lpstr>Can we mix all of this together?</vt:lpstr>
      <vt:lpstr>Can we mix all of this together?</vt:lpstr>
      <vt:lpstr>Can we mix all of this together?</vt:lpstr>
      <vt:lpstr>Can we mix all of this together?</vt:lpstr>
      <vt:lpstr>Can we mix all of this together?</vt:lpstr>
      <vt:lpstr>Can we mix all of this together?</vt:lpstr>
      <vt:lpstr>What if we translate this to music?</vt:lpstr>
      <vt:lpstr>Can you do this with notes?</vt:lpstr>
      <vt:lpstr>Can you do this with notes?</vt:lpstr>
      <vt:lpstr>Can you do this with notes?</vt:lpstr>
      <vt:lpstr>Can you do this with notes?</vt:lpstr>
      <vt:lpstr>Can you do this with notes?</vt:lpstr>
      <vt:lpstr>Can you do this with notes?</vt:lpstr>
      <vt:lpstr>Can you do this with notes?</vt:lpstr>
      <vt:lpstr>Can you do this with notes?</vt:lpstr>
      <vt:lpstr>Can you do this with notes?</vt:lpstr>
      <vt:lpstr>Can you do this with notes?</vt:lpstr>
      <vt:lpstr>Eastman Counting System</vt:lpstr>
      <vt:lpstr>Say it in Eastman?</vt:lpstr>
      <vt:lpstr>Say it in Eastman?</vt:lpstr>
      <vt:lpstr>Say it in Eastman?</vt:lpstr>
      <vt:lpstr>Say it in Eastman?</vt:lpstr>
      <vt:lpstr>Say it in Eastman?</vt:lpstr>
      <vt:lpstr>Say it in Eastman?</vt:lpstr>
      <vt:lpstr>Without the Eastman written in?</vt:lpstr>
      <vt:lpstr>Without the Eastman written in?</vt:lpstr>
      <vt:lpstr>Without the Eastman written in?</vt:lpstr>
      <vt:lpstr>Without the Eastman written in?</vt:lpstr>
      <vt:lpstr>Without the Eastman written in?</vt:lpstr>
      <vt:lpstr>Without the Eastman written in?</vt:lpstr>
      <vt:lpstr>Without the Eastman written in?</vt:lpstr>
      <vt:lpstr>Without the Eastman written in?</vt:lpstr>
      <vt:lpstr>Without the Eastman written in?</vt:lpstr>
      <vt:lpstr>Without the Eastman written in?</vt:lpstr>
      <vt:lpstr>Without the Eastman written in?</vt:lpstr>
    </vt:vector>
  </TitlesOfParts>
  <Company>AISD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Rhythms</dc:title>
  <dc:creator>AISD Employee</dc:creator>
  <cp:lastModifiedBy>AISD Employee</cp:lastModifiedBy>
  <cp:revision>12</cp:revision>
  <dcterms:created xsi:type="dcterms:W3CDTF">2014-09-11T19:02:14Z</dcterms:created>
  <dcterms:modified xsi:type="dcterms:W3CDTF">2014-09-16T00:34:20Z</dcterms:modified>
</cp:coreProperties>
</file>